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handoutMasterIdLst>
    <p:handoutMasterId r:id="rId10"/>
  </p:handout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4D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14" autoAdjust="0"/>
    <p:restoredTop sz="93842" autoAdjust="0"/>
  </p:normalViewPr>
  <p:slideViewPr>
    <p:cSldViewPr snapToGrid="0">
      <p:cViewPr varScale="1">
        <p:scale>
          <a:sx n="63" d="100"/>
          <a:sy n="63" d="100"/>
        </p:scale>
        <p:origin x="12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2" d="100"/>
          <a:sy n="72" d="100"/>
        </p:scale>
        <p:origin x="1932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323EEDF-83CD-44B9-A00C-343921F4B1B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2613BA-C06F-432D-BA43-A2B9F103D5A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26A66A-D8D1-4EF1-B4DC-4DEFA288484A}" type="datetimeFigureOut">
              <a:rPr lang="en-US" smtClean="0"/>
              <a:t>9/8/2023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771113-20D1-448E-AF2D-CC93E56758F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6562E8-8418-4A5A-9158-3B25BF6D40A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B53440-BA79-4128-88B2-329C09BC6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012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8C043A-4620-46DB-A6E4-AE49A78594DC}" type="datetimeFigureOut">
              <a:rPr lang="en-US" smtClean="0"/>
              <a:t>9/8/2023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5FF367-0283-487E-94A8-6242C9F74F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813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90330737-347F-36AF-A3D0-4F0E54E651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095086"/>
            <a:ext cx="12192000" cy="2762914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A34AB93-58EA-EB54-52CA-A1DE7A7968D0}"/>
              </a:ext>
            </a:extLst>
          </p:cNvPr>
          <p:cNvCxnSpPr/>
          <p:nvPr userDrawn="1"/>
        </p:nvCxnSpPr>
        <p:spPr>
          <a:xfrm>
            <a:off x="2819400" y="1047750"/>
            <a:ext cx="93726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C0F2D697-CF9C-C1F8-4395-E9F3584594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6902" y="2715317"/>
            <a:ext cx="11643946" cy="1116129"/>
          </a:xfrm>
          <a:prstGeom prst="rect">
            <a:avLst/>
          </a:prstGeom>
          <a:noFill/>
        </p:spPr>
        <p:txBody>
          <a:bodyPr anchor="b"/>
          <a:lstStyle>
            <a:lvl1pPr algn="ctr">
              <a:defRPr sz="6000" b="0">
                <a:solidFill>
                  <a:schemeClr val="accent1">
                    <a:lumMod val="75000"/>
                  </a:schemeClr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18E0A8F9-3BEE-959E-5DFA-570B98DF3A5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024470"/>
            <a:ext cx="12192000" cy="411163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667F2E71-ACC4-D3D3-87D2-39CFD63FD5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24" y="4463189"/>
            <a:ext cx="12192000" cy="411163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E6D7CF40-94C1-4019-8435-7D4FF5B9898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90" y="621375"/>
            <a:ext cx="2129744" cy="852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732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u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E00BC3-8FDB-5168-4969-3772E52592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6270" y="221421"/>
            <a:ext cx="11825973" cy="610226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4016D5C-DA95-5628-5693-E83AF0B855D0}"/>
              </a:ext>
            </a:extLst>
          </p:cNvPr>
          <p:cNvSpPr txBox="1">
            <a:spLocks/>
          </p:cNvSpPr>
          <p:nvPr userDrawn="1"/>
        </p:nvSpPr>
        <p:spPr>
          <a:xfrm>
            <a:off x="2884134" y="2212865"/>
            <a:ext cx="1232050" cy="15138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None/>
              <a:defRPr sz="2600" b="1" kern="1200" cap="none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11000" dirty="0">
              <a:solidFill>
                <a:srgbClr val="0056A7"/>
              </a:solidFill>
            </a:endParaRP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DF663DC3-066C-A559-19A0-9AC17DD9A30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8186" y="2103049"/>
            <a:ext cx="1053328" cy="137898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9600" b="1">
                <a:solidFill>
                  <a:srgbClr val="0056A7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1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943ACA1-5790-A914-08B9-2876BED20CA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470" y="1565859"/>
            <a:ext cx="2683267" cy="1074379"/>
          </a:xfrm>
          <a:prstGeom prst="rect">
            <a:avLst/>
          </a:prstGeom>
        </p:spPr>
      </p:pic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18E0A8F9-3BEE-959E-5DFA-570B98DF3A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76270" y="4975038"/>
            <a:ext cx="11825973" cy="1152897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5400" b="1">
                <a:solidFill>
                  <a:srgbClr val="0056A7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Enter Section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1311615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u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E00BC3-8FDB-5168-4969-3772E52592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84134" y="221422"/>
            <a:ext cx="9118109" cy="470499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4016D5C-DA95-5628-5693-E83AF0B855D0}"/>
              </a:ext>
            </a:extLst>
          </p:cNvPr>
          <p:cNvSpPr txBox="1">
            <a:spLocks/>
          </p:cNvSpPr>
          <p:nvPr userDrawn="1"/>
        </p:nvSpPr>
        <p:spPr>
          <a:xfrm>
            <a:off x="2884134" y="2212865"/>
            <a:ext cx="1232050" cy="15138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None/>
              <a:defRPr sz="2600" b="1" kern="1200" cap="none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11000" dirty="0">
              <a:solidFill>
                <a:srgbClr val="0056A7"/>
              </a:solidFill>
            </a:endParaRP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DF663DC3-066C-A559-19A0-9AC17DD9A30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085780" y="1413132"/>
            <a:ext cx="833157" cy="137898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9600" b="1">
                <a:solidFill>
                  <a:srgbClr val="0056A7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1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943ACA1-5790-A914-08B9-2876BED20CA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31" y="836194"/>
            <a:ext cx="1941567" cy="777403"/>
          </a:xfrm>
          <a:prstGeom prst="rect">
            <a:avLst/>
          </a:prstGeom>
        </p:spPr>
      </p:pic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18E0A8F9-3BEE-959E-5DFA-570B98DF3A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884134" y="3983821"/>
            <a:ext cx="9118109" cy="1194408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5400" b="1">
                <a:solidFill>
                  <a:srgbClr val="0056A7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Enter Section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3557204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CFF396-D764-4E2C-4694-99AC065B5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9502"/>
            <a:ext cx="27432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265FB317-47D6-478D-87A0-623BB6A3C9D0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DBED50D1-8B6A-EF79-8875-7B87C100BB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7163" y="191163"/>
            <a:ext cx="1505926" cy="602972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21240C-D3C4-A83E-A6B1-BFA7107A4147}"/>
              </a:ext>
            </a:extLst>
          </p:cNvPr>
          <p:cNvCxnSpPr>
            <a:cxnSpLocks/>
          </p:cNvCxnSpPr>
          <p:nvPr userDrawn="1"/>
        </p:nvCxnSpPr>
        <p:spPr>
          <a:xfrm>
            <a:off x="429491" y="963542"/>
            <a:ext cx="113330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8A018E7-7ABE-B197-8292-D08F46E9E92B}"/>
              </a:ext>
            </a:extLst>
          </p:cNvPr>
          <p:cNvCxnSpPr>
            <a:cxnSpLocks/>
          </p:cNvCxnSpPr>
          <p:nvPr userDrawn="1"/>
        </p:nvCxnSpPr>
        <p:spPr>
          <a:xfrm>
            <a:off x="290945" y="6427201"/>
            <a:ext cx="113330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08C15CC-268B-7A91-D3D2-01CEDAF33E54}"/>
              </a:ext>
            </a:extLst>
          </p:cNvPr>
          <p:cNvSpPr txBox="1"/>
          <p:nvPr userDrawn="1"/>
        </p:nvSpPr>
        <p:spPr>
          <a:xfrm>
            <a:off x="575976" y="6478175"/>
            <a:ext cx="9637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lingo.com</a:t>
            </a: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629EBC5C-87F0-4D70-8987-BBB33E74DCE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9490" y="162491"/>
            <a:ext cx="9355777" cy="750078"/>
          </a:xfrm>
          <a:prstGeom prst="rect">
            <a:avLst/>
          </a:prstGeom>
        </p:spPr>
        <p:txBody>
          <a:bodyPr anchor="ctr"/>
          <a:lstStyle>
            <a:lvl1pPr marL="0" indent="0" algn="l">
              <a:buFontTx/>
              <a:buNone/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Slide Title</a:t>
            </a:r>
          </a:p>
        </p:txBody>
      </p:sp>
    </p:spTree>
    <p:extLst>
      <p:ext uri="{BB962C8B-B14F-4D97-AF65-F5344CB8AC3E}">
        <p14:creationId xmlns:p14="http://schemas.microsoft.com/office/powerpoint/2010/main" val="1884675586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CFF396-D764-4E2C-4694-99AC065B5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9502"/>
            <a:ext cx="27432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265FB317-47D6-478D-87A0-623BB6A3C9D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21240C-D3C4-A83E-A6B1-BFA7107A4147}"/>
              </a:ext>
            </a:extLst>
          </p:cNvPr>
          <p:cNvCxnSpPr>
            <a:cxnSpLocks/>
          </p:cNvCxnSpPr>
          <p:nvPr userDrawn="1"/>
        </p:nvCxnSpPr>
        <p:spPr>
          <a:xfrm>
            <a:off x="429491" y="963542"/>
            <a:ext cx="113330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8A018E7-7ABE-B197-8292-D08F46E9E92B}"/>
              </a:ext>
            </a:extLst>
          </p:cNvPr>
          <p:cNvCxnSpPr>
            <a:cxnSpLocks/>
          </p:cNvCxnSpPr>
          <p:nvPr userDrawn="1"/>
        </p:nvCxnSpPr>
        <p:spPr>
          <a:xfrm>
            <a:off x="290945" y="6427201"/>
            <a:ext cx="113330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08C15CC-268B-7A91-D3D2-01CEDAF33E54}"/>
              </a:ext>
            </a:extLst>
          </p:cNvPr>
          <p:cNvSpPr txBox="1"/>
          <p:nvPr userDrawn="1"/>
        </p:nvSpPr>
        <p:spPr>
          <a:xfrm>
            <a:off x="575976" y="6478175"/>
            <a:ext cx="9637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lingo.com</a:t>
            </a: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629EBC5C-87F0-4D70-8987-BBB33E74DCE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9490" y="162491"/>
            <a:ext cx="9355777" cy="750078"/>
          </a:xfrm>
          <a:prstGeom prst="rect">
            <a:avLst/>
          </a:prstGeom>
        </p:spPr>
        <p:txBody>
          <a:bodyPr anchor="ctr"/>
          <a:lstStyle>
            <a:lvl1pPr marL="0" indent="0" algn="l">
              <a:buFontTx/>
              <a:buNone/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Slide Title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1944746-F48A-48AD-986B-9639B5286B7E}"/>
              </a:ext>
            </a:extLst>
          </p:cNvPr>
          <p:cNvSpPr txBox="1"/>
          <p:nvPr userDrawn="1"/>
        </p:nvSpPr>
        <p:spPr>
          <a:xfrm>
            <a:off x="429491" y="1094509"/>
            <a:ext cx="4668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Insert Text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BF34A08-ECDE-4F3C-BB6D-33B2331079C7}"/>
              </a:ext>
            </a:extLst>
          </p:cNvPr>
          <p:cNvSpPr txBox="1"/>
          <p:nvPr userDrawn="1"/>
        </p:nvSpPr>
        <p:spPr>
          <a:xfrm>
            <a:off x="6331528" y="1089768"/>
            <a:ext cx="4668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Insert Text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7E222583-316A-ECBC-404F-D61C7CD0FC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7163" y="191163"/>
            <a:ext cx="1505926" cy="60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951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CFF396-D764-4E2C-4694-99AC065B5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449502"/>
            <a:ext cx="2743200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265FB317-47D6-478D-87A0-623BB6A3C9D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21240C-D3C4-A83E-A6B1-BFA7107A4147}"/>
              </a:ext>
            </a:extLst>
          </p:cNvPr>
          <p:cNvCxnSpPr>
            <a:cxnSpLocks/>
          </p:cNvCxnSpPr>
          <p:nvPr userDrawn="1"/>
        </p:nvCxnSpPr>
        <p:spPr>
          <a:xfrm>
            <a:off x="429491" y="963542"/>
            <a:ext cx="113330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8A018E7-7ABE-B197-8292-D08F46E9E92B}"/>
              </a:ext>
            </a:extLst>
          </p:cNvPr>
          <p:cNvCxnSpPr>
            <a:cxnSpLocks/>
          </p:cNvCxnSpPr>
          <p:nvPr userDrawn="1"/>
        </p:nvCxnSpPr>
        <p:spPr>
          <a:xfrm>
            <a:off x="290945" y="6427201"/>
            <a:ext cx="113330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08C15CC-268B-7A91-D3D2-01CEDAF33E54}"/>
              </a:ext>
            </a:extLst>
          </p:cNvPr>
          <p:cNvSpPr txBox="1"/>
          <p:nvPr userDrawn="1"/>
        </p:nvSpPr>
        <p:spPr>
          <a:xfrm>
            <a:off x="575976" y="6478175"/>
            <a:ext cx="9637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lingo.com</a:t>
            </a: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629EBC5C-87F0-4D70-8987-BBB33E74DCE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9490" y="162491"/>
            <a:ext cx="9355777" cy="750078"/>
          </a:xfrm>
          <a:prstGeom prst="rect">
            <a:avLst/>
          </a:prstGeom>
        </p:spPr>
        <p:txBody>
          <a:bodyPr anchor="ctr"/>
          <a:lstStyle>
            <a:lvl1pPr marL="0" indent="0" algn="l">
              <a:buFontTx/>
              <a:buNone/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Slide Title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FDA78F-7019-4D62-BB75-3FD56B5F9650}"/>
              </a:ext>
            </a:extLst>
          </p:cNvPr>
          <p:cNvSpPr txBox="1"/>
          <p:nvPr userDrawn="1"/>
        </p:nvSpPr>
        <p:spPr>
          <a:xfrm>
            <a:off x="429490" y="1069187"/>
            <a:ext cx="22721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Blip>
                <a:blip r:embed="rId2"/>
              </a:buBlip>
            </a:pPr>
            <a:r>
              <a:rPr lang="en-US" sz="1600" dirty="0"/>
              <a:t>Lingo Icon Bullets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47ED9C48-E4BE-F472-A8AA-AD65DB8A994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7163" y="191163"/>
            <a:ext cx="1505926" cy="60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455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803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2" r:id="rId2"/>
    <p:sldLayoutId id="2147483673" r:id="rId3"/>
    <p:sldLayoutId id="2147483658" r:id="rId4"/>
    <p:sldLayoutId id="2147483675" r:id="rId5"/>
    <p:sldLayoutId id="2147483674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F44B5-DBFC-1742-D221-C4BBD94E46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6902" y="2715317"/>
            <a:ext cx="11304043" cy="977909"/>
          </a:xfrm>
        </p:spPr>
        <p:txBody>
          <a:bodyPr/>
          <a:lstStyle/>
          <a:p>
            <a:r>
              <a:rPr lang="en-US" sz="4800"/>
              <a:t>Title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456610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81DAABF-0E55-913F-F4B8-BBAA024D88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D89C19-0745-FF71-F636-95DEDB590E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333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1A20597-C92A-1275-8577-C9A7C08BC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FB317-47D6-478D-87A0-623BB6A3C9D0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77878D-7BE8-E8DB-D92F-6910C05F13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633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D5D836E-0335-3F74-6089-98B633C4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FB317-47D6-478D-87A0-623BB6A3C9D0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8FE9BE-5F03-B85C-DF22-C4A22CC8D0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91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3200" b="1" dirty="0">
            <a:solidFill>
              <a:srgbClr val="504D57"/>
            </a:solidFill>
            <a:latin typeface="Open Sans" panose="020B0606030504020204" pitchFamily="34" charset="0"/>
            <a:ea typeface="Open Sans" panose="020B0606030504020204" pitchFamily="34" charset="0"/>
            <a:cs typeface="Open Sans" panose="020B0606030504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09bf680-fbc6-4868-b7ec-ddc629b801c7">
      <Terms xmlns="http://schemas.microsoft.com/office/infopath/2007/PartnerControls"/>
    </lcf76f155ced4ddcb4097134ff3c332f>
    <Date_x002f_Time xmlns="809bf680-fbc6-4868-b7ec-ddc629b801c7" xsi:nil="true"/>
    <TaxCatchAll xmlns="c7d272c4-dd70-4408-a409-80490e53759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95D0467CCEC94A9757C98A6BA3E0CE" ma:contentTypeVersion="17" ma:contentTypeDescription="Create a new document." ma:contentTypeScope="" ma:versionID="32cf20bc8ef61853b1348b2eecd36b26">
  <xsd:schema xmlns:xsd="http://www.w3.org/2001/XMLSchema" xmlns:xs="http://www.w3.org/2001/XMLSchema" xmlns:p="http://schemas.microsoft.com/office/2006/metadata/properties" xmlns:ns2="c7d272c4-dd70-4408-a409-80490e537596" xmlns:ns3="809bf680-fbc6-4868-b7ec-ddc629b801c7" targetNamespace="http://schemas.microsoft.com/office/2006/metadata/properties" ma:root="true" ma:fieldsID="5cb62c4eb0a61089b6fb58eddbc46013" ns2:_="" ns3:_="">
    <xsd:import namespace="c7d272c4-dd70-4408-a409-80490e537596"/>
    <xsd:import namespace="809bf680-fbc6-4868-b7ec-ddc629b801c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Date_x002f_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d272c4-dd70-4408-a409-80490e53759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91dbd58-a8b3-4190-b108-61442096bd78}" ma:internalName="TaxCatchAll" ma:showField="CatchAllData" ma:web="c7d272c4-dd70-4408-a409-80490e53759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9bf680-fbc6-4868-b7ec-ddc629b801c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378a5a7-c8f4-4c4a-8017-5272dd2ca0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_x002f_Time" ma:index="24" nillable="true" ma:displayName="Date/Time" ma:format="DateTime" ma:internalName="Date_x002f_Tim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E5E284-53BD-48D6-9138-A59F46E498B0}">
  <ds:schemaRefs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terms/"/>
    <ds:schemaRef ds:uri="http://purl.org/dc/dcmitype/"/>
    <ds:schemaRef ds:uri="d41101b4-add9-4332-ac81-70c93e23389f"/>
    <ds:schemaRef ds:uri="http://purl.org/dc/elements/1.1/"/>
    <ds:schemaRef ds:uri="http://schemas.openxmlformats.org/package/2006/metadata/core-properties"/>
    <ds:schemaRef ds:uri="6a34fdd5-9068-4780-8353-5b6370501066"/>
    <ds:schemaRef ds:uri="http://www.w3.org/XML/1998/namespace"/>
    <ds:schemaRef ds:uri="809bf680-fbc6-4868-b7ec-ddc629b801c7"/>
    <ds:schemaRef ds:uri="c7d272c4-dd70-4408-a409-80490e537596"/>
  </ds:schemaRefs>
</ds:datastoreItem>
</file>

<file path=customXml/itemProps2.xml><?xml version="1.0" encoding="utf-8"?>
<ds:datastoreItem xmlns:ds="http://schemas.openxmlformats.org/officeDocument/2006/customXml" ds:itemID="{48E4760F-E343-40BB-A096-5C409819B2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82B986-D434-4FCA-9CA1-B2C07D7B2B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d272c4-dd70-4408-a409-80490e537596"/>
    <ds:schemaRef ds:uri="809bf680-fbc6-4868-b7ec-ddc629b801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2546</TotalTime>
  <Words>3</Words>
  <Application>Microsoft Office PowerPoint</Application>
  <PresentationFormat>Widescreen</PresentationFormat>
  <Paragraphs>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Open Sans Extrabold</vt:lpstr>
      <vt:lpstr>Open Sans Light</vt:lpstr>
      <vt:lpstr>Office Theme</vt:lpstr>
      <vt:lpstr>Title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Jamie Sark</dc:creator>
  <cp:lastModifiedBy>Jamie Sark</cp:lastModifiedBy>
  <cp:revision>85</cp:revision>
  <dcterms:created xsi:type="dcterms:W3CDTF">2023-01-05T13:50:52Z</dcterms:created>
  <dcterms:modified xsi:type="dcterms:W3CDTF">2023-09-08T16:16:45Z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0x0101008D95D0467CCEC94A9757C98A6BA3E0CE</vt:lpwstr>
  </property>
</Properties>
</file>